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6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23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1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9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75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15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10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52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33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9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78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48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6F16-52E9-4705-B3F1-FDB5A00F366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16A3-6D07-4EA9-901F-6B21AA84B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ira\Desktop\punching ball domestic viol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33845"/>
            <a:ext cx="3600400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ira\Desktop\punching ball w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11" y="2031754"/>
            <a:ext cx="3738578" cy="279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ira\Desktop\rapport 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44724"/>
            <a:ext cx="33123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ira\Desktop\rapport 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80" y="332656"/>
            <a:ext cx="450144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ira\Desktop\couvEnchem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418356"/>
            <a:ext cx="482453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5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ira\Desktop\CouvEnChem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32" y="224644"/>
            <a:ext cx="4938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409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Intimate Partner Violence Prevention in France</dc:title>
  <dc:creator>moira</dc:creator>
  <cp:lastModifiedBy>moira</cp:lastModifiedBy>
  <cp:revision>12</cp:revision>
  <dcterms:created xsi:type="dcterms:W3CDTF">2012-11-02T16:26:09Z</dcterms:created>
  <dcterms:modified xsi:type="dcterms:W3CDTF">2012-11-12T08:10:38Z</dcterms:modified>
</cp:coreProperties>
</file>